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84194A-8F86-4234-8371-5BB2E7CF5679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270A81-6298-4722-90A6-D543660509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Junior Research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1600200"/>
            <a:ext cx="3429000" cy="1371600"/>
          </a:xfrm>
        </p:spPr>
        <p:txBody>
          <a:bodyPr/>
          <a:lstStyle/>
          <a:p>
            <a:r>
              <a:rPr lang="en-US" dirty="0" smtClean="0"/>
              <a:t>1. Choose a time Period (Pages A2-a19)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A background of the time period is needed (Half to one page, typed, 12 font, times new roman)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847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53000" y="2895600"/>
            <a:ext cx="2819400" cy="28956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Foundations to 1800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American Romanticism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American Masters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Rise of Realism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The Moderns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Contemporary Literature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55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Find three authors who represent that time period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1748032" cy="237732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17" y="2709961"/>
            <a:ext cx="1600200" cy="242504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7" y="2667000"/>
            <a:ext cx="1724928" cy="24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one paragraph background information per author</a:t>
            </a:r>
          </a:p>
          <a:p>
            <a:r>
              <a:rPr lang="en-US" dirty="0" smtClean="0"/>
              <a:t>Find one writing sample from each author</a:t>
            </a:r>
          </a:p>
          <a:p>
            <a:r>
              <a:rPr lang="en-US" dirty="0" smtClean="0"/>
              <a:t>Choose two citations from each writing sample to analyze</a:t>
            </a:r>
          </a:p>
          <a:p>
            <a:r>
              <a:rPr lang="en-US" dirty="0" smtClean="0"/>
              <a:t>Find or create artwork related to the writing samples</a:t>
            </a:r>
          </a:p>
          <a:p>
            <a:r>
              <a:rPr lang="en-US" dirty="0" smtClean="0"/>
              <a:t>Four sources must be used</a:t>
            </a:r>
          </a:p>
          <a:p>
            <a:pPr lvl="1"/>
            <a:r>
              <a:rPr lang="en-US" dirty="0" smtClean="0"/>
              <a:t>One may be your text</a:t>
            </a:r>
          </a:p>
          <a:p>
            <a:pPr lvl="1"/>
            <a:r>
              <a:rPr lang="en-US" dirty="0" smtClean="0"/>
              <a:t>One to two may be online</a:t>
            </a:r>
          </a:p>
          <a:p>
            <a:pPr lvl="1"/>
            <a:r>
              <a:rPr lang="en-US" dirty="0" smtClean="0"/>
              <a:t>One may be an online database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31242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Format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Must be in poster board </a:t>
            </a:r>
            <a:br>
              <a:rPr lang="en-US" sz="2300" dirty="0" smtClean="0"/>
            </a:br>
            <a:r>
              <a:rPr lang="en-US" sz="2300" dirty="0" smtClean="0"/>
              <a:t>or scrapbook form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438400"/>
            <a:ext cx="3581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Must be in MLA Format</a:t>
            </a:r>
          </a:p>
          <a:p>
            <a:r>
              <a:rPr lang="en-US" dirty="0" smtClean="0"/>
              <a:t>Must include a work cited</a:t>
            </a:r>
          </a:p>
          <a:p>
            <a:r>
              <a:rPr lang="en-US" dirty="0" smtClean="0"/>
              <a:t>Must include long and short citations for each writing sample</a:t>
            </a:r>
          </a:p>
          <a:p>
            <a:r>
              <a:rPr lang="en-US" dirty="0" smtClean="0"/>
              <a:t>All writing samples must be cited</a:t>
            </a:r>
          </a:p>
          <a:p>
            <a:r>
              <a:rPr lang="en-US" dirty="0" smtClean="0"/>
              <a:t>Any plagiarism is a zero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projects will not receive full credit</a:t>
            </a:r>
          </a:p>
          <a:p>
            <a:r>
              <a:rPr lang="en-US" dirty="0" smtClean="0"/>
              <a:t>Extra credit will be given for early turn ins</a:t>
            </a:r>
          </a:p>
          <a:p>
            <a:r>
              <a:rPr lang="en-US" dirty="0" smtClean="0"/>
              <a:t>Potential extra credit for fabulousness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smtClean="0">
                <a:sym typeface="Wingdings" pitchFamily="2" charset="2"/>
              </a:rPr>
              <a:t>Due date: March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153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Junior Research Project</vt:lpstr>
      <vt:lpstr>1. Choose a time Period (Pages A2-a19)  2. A background of the time period is needed (Half to one page, typed, 12 font, times new roman)</vt:lpstr>
      <vt:lpstr>Find three authors who represent that time period</vt:lpstr>
      <vt:lpstr>Instructions</vt:lpstr>
      <vt:lpstr>Format Must be in poster board  or scrapbook form</vt:lpstr>
      <vt:lpstr>Incidentally…</vt:lpstr>
    </vt:vector>
  </TitlesOfParts>
  <Company>Kern High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Research Project</dc:title>
  <dc:creator>Christine Courage</dc:creator>
  <cp:lastModifiedBy>Connie Young</cp:lastModifiedBy>
  <cp:revision>14</cp:revision>
  <dcterms:created xsi:type="dcterms:W3CDTF">2013-02-14T16:56:12Z</dcterms:created>
  <dcterms:modified xsi:type="dcterms:W3CDTF">2013-02-26T21:15:05Z</dcterms:modified>
</cp:coreProperties>
</file>