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0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2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4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2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7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7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2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8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0720-3681-48A4-8A7D-485DE879EEDD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5EEBC-4168-4834-99C9-47031E96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3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Presentation Which Must include your Thesis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My name (</a:t>
            </a:r>
            <a:r>
              <a:rPr lang="en-US" dirty="0" err="1" smtClean="0"/>
              <a:t>Ms</a:t>
            </a:r>
            <a:r>
              <a:rPr lang="en-US" dirty="0" smtClean="0"/>
              <a:t> Young)</a:t>
            </a:r>
          </a:p>
          <a:p>
            <a:r>
              <a:rPr lang="en-US" dirty="0" smtClean="0"/>
              <a:t>Lib </a:t>
            </a:r>
            <a:r>
              <a:rPr lang="en-US" dirty="0" err="1" smtClean="0"/>
              <a:t>Sci</a:t>
            </a:r>
            <a:r>
              <a:rPr lang="en-US" dirty="0" smtClean="0"/>
              <a:t> Project 3</a:t>
            </a:r>
          </a:p>
          <a:p>
            <a:r>
              <a:rPr lang="en-US" dirty="0" smtClean="0"/>
              <a:t>Date (Day, Month, Year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5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slide 4 for details if you don’t get this yet…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0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HELP YOU EACH BUILD THESE. THIS SLIDE IS NOT DUE ON FRIDAY 2/1/13, BUT</a:t>
            </a:r>
            <a:r>
              <a:rPr lang="en-US" dirty="0"/>
              <a:t> </a:t>
            </a:r>
            <a:r>
              <a:rPr lang="en-US" dirty="0" smtClean="0"/>
              <a:t>ALL THE OTHER TEN SLIDES ARE DUE THAT DAY!</a:t>
            </a:r>
          </a:p>
        </p:txBody>
      </p:sp>
    </p:spTree>
    <p:extLst>
      <p:ext uri="{BB962C8B-B14F-4D97-AF65-F5344CB8AC3E}">
        <p14:creationId xmlns:p14="http://schemas.microsoft.com/office/powerpoint/2010/main" val="32001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first reason why you hold the opinion you state in your 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1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Quote, paraphrased, or summarized information (facts) from what we read. You may use the Dewey v Metis article (</a:t>
            </a:r>
            <a:r>
              <a:rPr lang="en-US" dirty="0" err="1" smtClean="0"/>
              <a:t>Portaportal</a:t>
            </a:r>
            <a:r>
              <a:rPr lang="en-US" dirty="0" smtClean="0"/>
              <a:t>, guest access cly59), or the online email (interview) where Ms. </a:t>
            </a:r>
            <a:r>
              <a:rPr lang="en-US" dirty="0" err="1" smtClean="0"/>
              <a:t>Goetzl</a:t>
            </a:r>
            <a:r>
              <a:rPr lang="en-US" dirty="0" smtClean="0"/>
              <a:t> answered our class’ questions. That’s on the WOGI link on my Research page of the Library web page, remember….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it matter? </a:t>
            </a:r>
          </a:p>
          <a:p>
            <a:r>
              <a:rPr lang="en-US" dirty="0" smtClean="0"/>
              <a:t>How is it important?</a:t>
            </a:r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discussed reasons last quarter and continue to do so now, as I provide examples, so no excuses. You will show us your best “critical thinking” here.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Slide 1 for what’s required. </a:t>
            </a:r>
          </a:p>
          <a:p>
            <a:r>
              <a:rPr lang="en-US" dirty="0" smtClean="0"/>
              <a:t>Add a NEW reason for your belief– another reason that supports your 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2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new EVIDENCE from either article that supports Reason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3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Signifcance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this matter, or how is it important?</a:t>
            </a:r>
          </a:p>
          <a:p>
            <a:r>
              <a:rPr lang="en-US" dirty="0" smtClean="0"/>
              <a:t>Same expectations– See Slide 4 if you don’t’ understand “significance.”</a:t>
            </a:r>
          </a:p>
          <a:p>
            <a:endParaRPr lang="en-US" dirty="0"/>
          </a:p>
          <a:p>
            <a:r>
              <a:rPr lang="en-US" dirty="0" smtClean="0"/>
              <a:t>Think, connect, analyze, synthesize, and show me your best brain-work here!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61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3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Get the idea?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reason 3</a:t>
            </a:r>
          </a:p>
          <a:p>
            <a:r>
              <a:rPr lang="en-US" dirty="0" smtClean="0"/>
              <a:t>Check slide 5 for details on what’s required on this slide if you don’t get it yet.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04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273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Title of Presentation Which Must include your Thesis </vt:lpstr>
      <vt:lpstr>Reason 1</vt:lpstr>
      <vt:lpstr>Evidence</vt:lpstr>
      <vt:lpstr>Significance</vt:lpstr>
      <vt:lpstr>Reason 2</vt:lpstr>
      <vt:lpstr>Evidence </vt:lpstr>
      <vt:lpstr>Signifcance</vt:lpstr>
      <vt:lpstr>Reason 3 </vt:lpstr>
      <vt:lpstr>Evidence</vt:lpstr>
      <vt:lpstr>Significance</vt:lpstr>
      <vt:lpstr>Works Cited </vt:lpstr>
    </vt:vector>
  </TitlesOfParts>
  <Company>Frontier High School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Which Must include your Thesis </dc:title>
  <dc:creator>Connie Young</dc:creator>
  <cp:lastModifiedBy>Connie Young</cp:lastModifiedBy>
  <cp:revision>3</cp:revision>
  <dcterms:created xsi:type="dcterms:W3CDTF">2013-01-31T17:34:00Z</dcterms:created>
  <dcterms:modified xsi:type="dcterms:W3CDTF">2013-01-31T17:55:58Z</dcterms:modified>
</cp:coreProperties>
</file>